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tItulo numero 1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Clase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577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1</TotalTime>
  <Words>5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tItulo numero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numero 1</dc:title>
  <dc:creator>Usuario de Windows</dc:creator>
  <cp:lastModifiedBy>Usuario de Windows</cp:lastModifiedBy>
  <cp:revision>1</cp:revision>
  <dcterms:created xsi:type="dcterms:W3CDTF">2022-02-02T22:05:08Z</dcterms:created>
  <dcterms:modified xsi:type="dcterms:W3CDTF">2022-02-02T22:06:41Z</dcterms:modified>
</cp:coreProperties>
</file>